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0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0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7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0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5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4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6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7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9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7D167-DF22-4AE5-931D-881FDB8BCD8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86116-2587-43F1-B922-34894D09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 TẬP HỌC KỲ 1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057400"/>
            <a:ext cx="8839200" cy="2590800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en-US" sz="4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 LOẠI CÔNG NGHỆ PHỔ BIẾN</a:t>
            </a:r>
            <a:endParaRPr lang="en-US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6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HÀN</a:t>
            </a:r>
            <a:endParaRPr lang="en-US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562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KHÁI NIỆM :</a:t>
            </a:r>
          </a:p>
          <a:p>
            <a:pPr marL="0" indent="0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nóng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chỗ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lỏng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dẻo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)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nguội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qua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ép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).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PHÂN LOẠI 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MIG.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( 0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)-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)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bấm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… .</a:t>
            </a:r>
          </a:p>
          <a:p>
            <a:pPr>
              <a:buFontTx/>
              <a:buChar char="-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9216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HÀN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ƯU – NHƯỢC ĐIỂM :</a:t>
            </a:r>
          </a:p>
          <a:p>
            <a:pPr marL="514350" indent="-514350">
              <a:buAutoNum type="alphaLcPeriod"/>
            </a:pP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Ưu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kiệm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bền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Nhược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nhiệt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vênh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nứt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54776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LUYỆN KIM</a:t>
            </a:r>
            <a:endParaRPr lang="en-US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KHÁI NIỆM :</a:t>
            </a:r>
          </a:p>
          <a:p>
            <a:pPr marL="0" indent="0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quặng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nguyên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marL="0" indent="0">
              <a:buNone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PHÂN LOẠI SẢN PHẨM 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34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LUYỆN KIM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ƯU – NHƯỢC ĐIỂM :</a:t>
            </a:r>
          </a:p>
          <a:p>
            <a:pPr marL="514350" indent="-514350">
              <a:buAutoNum type="alphaLcPeriod"/>
            </a:pP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Ưu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Tùy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phù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Kim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quặng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nguyên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Nhược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lò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3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ĐÚC</a:t>
            </a:r>
            <a:endParaRPr lang="en-US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562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KHÁI NIỆM :</a:t>
            </a:r>
          </a:p>
          <a:p>
            <a:pPr marL="0" indent="0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nấu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lỏng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rót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kích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phẩm,để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nguội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) . 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PHÂN LOẠI 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nóng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tâm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2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921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ĐÚC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ƯU – NHƯỢC ĐIỂM :</a:t>
            </a:r>
          </a:p>
          <a:p>
            <a:pPr marL="514350" indent="-514350">
              <a:buAutoNum type="alphaLcPeriod"/>
            </a:pP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Ưu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gam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tấn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Nhược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khuyết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rỗ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rỗ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Kim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rót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nứt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1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GIA CÔNG CẮT GỌT</a:t>
            </a:r>
            <a:endParaRPr lang="en-US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562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KHÁI NIỆM :</a:t>
            </a:r>
          </a:p>
          <a:p>
            <a:pPr marL="0" indent="0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cắt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gọt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phôi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dưới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phoi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nhờ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cắt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kích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PHÂN LOẠI 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cưa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….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cắt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gọt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lửa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cắt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gọt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cắt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gọt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laser…. .</a:t>
            </a:r>
          </a:p>
          <a:p>
            <a:pPr>
              <a:buFontTx/>
              <a:buChar char="-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4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9216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GIA CÔNG CẮT GỌT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ƯU – NHƯỢC ĐIỂM :</a:t>
            </a:r>
          </a:p>
          <a:p>
            <a:pPr marL="514350" indent="-514350">
              <a:buAutoNum type="alphaLcPeriod"/>
            </a:pP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Ưu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thuận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tháo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lắp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xoay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Nhược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kích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89476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GIA CÔNG BẰNG ÁP LỰC</a:t>
            </a:r>
            <a:endParaRPr lang="en-US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562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KHÁI NIỆM :</a:t>
            </a:r>
          </a:p>
          <a:p>
            <a:pPr marL="0" indent="0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dựa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dẻo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PHÂN LOẠI 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rèn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 Kim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dẻo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)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khuôn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)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éo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9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921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CÔNG NGHỆ GIA CÔNG ÁP LỰC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ƯU – NHƯỢC ĐIỂM :</a:t>
            </a:r>
          </a:p>
          <a:p>
            <a:pPr marL="514350" indent="-514350">
              <a:buAutoNum type="alphaLcPeriod"/>
            </a:pP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Ưu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Phôi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hóa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phôi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thấp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cắt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gọt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Nhược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phức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tạp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dẻo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kém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5576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777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ÔN TẬP HỌC KỲ 1</vt:lpstr>
      <vt:lpstr>CÔNG NGHỆ LUYỆN KIM</vt:lpstr>
      <vt:lpstr>CÔNG NGHỆ LUYỆN KIM</vt:lpstr>
      <vt:lpstr>CÔNG NGHỆ ĐÚC</vt:lpstr>
      <vt:lpstr>CÔNG NGHỆ ĐÚC</vt:lpstr>
      <vt:lpstr>CÔNG NGHỆ GIA CÔNG CẮT GỌT</vt:lpstr>
      <vt:lpstr>CÔNG NGHỆ GIA CÔNG CẮT GỌT</vt:lpstr>
      <vt:lpstr>CÔNG NGHỆ GIA CÔNG BẰNG ÁP LỰC</vt:lpstr>
      <vt:lpstr>CÔNG NGHỆ GIA CÔNG ÁP LỰC</vt:lpstr>
      <vt:lpstr>CÔNG NGHỆ HÀN</vt:lpstr>
      <vt:lpstr>CÔNG NGHỆ HÀN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</cp:revision>
  <dcterms:created xsi:type="dcterms:W3CDTF">2022-11-21T10:58:42Z</dcterms:created>
  <dcterms:modified xsi:type="dcterms:W3CDTF">2023-07-26T01:41:47Z</dcterms:modified>
</cp:coreProperties>
</file>