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3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7D167-DF22-4AE5-931D-881FDB8BCD83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86116-2587-43F1-B922-34894D095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701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7D167-DF22-4AE5-931D-881FDB8BCD83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86116-2587-43F1-B922-34894D095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209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7D167-DF22-4AE5-931D-881FDB8BCD83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86116-2587-43F1-B922-34894D095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173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7D167-DF22-4AE5-931D-881FDB8BCD83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86116-2587-43F1-B922-34894D095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801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7D167-DF22-4AE5-931D-881FDB8BCD83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86116-2587-43F1-B922-34894D095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051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7D167-DF22-4AE5-931D-881FDB8BCD83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86116-2587-43F1-B922-34894D095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23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7D167-DF22-4AE5-931D-881FDB8BCD83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86116-2587-43F1-B922-34894D095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443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7D167-DF22-4AE5-931D-881FDB8BCD83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86116-2587-43F1-B922-34894D095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84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7D167-DF22-4AE5-931D-881FDB8BCD83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86116-2587-43F1-B922-34894D095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563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7D167-DF22-4AE5-931D-881FDB8BCD83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86116-2587-43F1-B922-34894D095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572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7D167-DF22-4AE5-931D-881FDB8BCD83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86116-2587-43F1-B922-34894D095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598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67D167-DF22-4AE5-931D-881FDB8BCD83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86116-2587-43F1-B922-34894D095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3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0"/>
            <a:ext cx="7772400" cy="1470025"/>
          </a:xfrm>
          <a:solidFill>
            <a:schemeClr val="bg1"/>
          </a:solidFill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ÔN TẬP HỌC KỲ 1</a:t>
            </a:r>
            <a:endParaRPr lang="en-US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2057400"/>
            <a:ext cx="8839200" cy="2590800"/>
          </a:xfr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just"/>
            <a:endParaRPr lang="en-US" sz="40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4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CÁC LOẠI CÔNG NGHỆ PHỔ BIẾN</a:t>
            </a:r>
            <a:endParaRPr lang="en-US" sz="4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567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CÔNG NGHỆ HÀN</a:t>
            </a:r>
            <a:endParaRPr lang="en-US" sz="3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991600" cy="55626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KHÁI NIỆM :</a:t>
            </a:r>
          </a:p>
          <a:p>
            <a:pPr marL="0" indent="0">
              <a:buNone/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Công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nghệ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hàn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công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nghệ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kết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nối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chi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tiết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kim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loại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với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bằng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cách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nung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nóng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chỗ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nối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đến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trạng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thái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lỏng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(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dẻo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) 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để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nguội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(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hoặc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thông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qua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lực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ép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).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2. PHÂN LOẠI :</a:t>
            </a:r>
          </a:p>
          <a:p>
            <a:pPr>
              <a:buFontTx/>
              <a:buChar char="-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Phương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pháp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hàn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hồ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quang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tay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.</a:t>
            </a:r>
          </a:p>
          <a:p>
            <a:pPr>
              <a:buFontTx/>
              <a:buChar char="-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Phương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pháp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hàn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MIG.</a:t>
            </a:r>
          </a:p>
          <a:p>
            <a:pPr>
              <a:buFontTx/>
              <a:buChar char="-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Phương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pháp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hàn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hơi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(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gió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( 0</a:t>
            </a:r>
            <a:r>
              <a:rPr lang="en-US" sz="28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)-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đá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( C</a:t>
            </a:r>
            <a:r>
              <a:rPr lang="en-US" sz="28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H</a:t>
            </a:r>
            <a:r>
              <a:rPr lang="en-US" sz="28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) .</a:t>
            </a:r>
          </a:p>
          <a:p>
            <a:pPr>
              <a:buFontTx/>
              <a:buChar char="-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Phương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pháp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hàn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bấm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… .</a:t>
            </a:r>
          </a:p>
          <a:p>
            <a:pPr>
              <a:buFontTx/>
              <a:buChar char="-"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760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09"/>
            <a:ext cx="8229600" cy="792162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CÔNG NGHỆ HÀN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915400" cy="5943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3. ƯU – NHƯỢC ĐIỂM :</a:t>
            </a:r>
          </a:p>
          <a:p>
            <a:pPr marL="514350" indent="-514350">
              <a:buAutoNum type="alphaLcPeriod"/>
            </a:pPr>
            <a:r>
              <a:rPr lang="en-US" sz="2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Ưu</a:t>
            </a: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điểm</a:t>
            </a: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: </a:t>
            </a:r>
          </a:p>
          <a:p>
            <a:pPr>
              <a:buFontTx/>
              <a:buChar char="-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Tiết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kiệm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được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kim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loại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.</a:t>
            </a:r>
          </a:p>
          <a:p>
            <a:pPr>
              <a:buFontTx/>
              <a:buChar char="-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thể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tạo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sản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phẩm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hình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dáng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phức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tạp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Tx/>
              <a:buChar char="-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Mối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hàn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độ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bền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kín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cao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b. </a:t>
            </a:r>
            <a:r>
              <a:rPr lang="en-US" sz="2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Nhược</a:t>
            </a: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điểm</a:t>
            </a: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:</a:t>
            </a:r>
          </a:p>
          <a:p>
            <a:pPr>
              <a:buFontTx/>
              <a:buChar char="-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Do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biến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dạng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nhiệt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tại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mối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hàn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không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đều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nên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chi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tiết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dễ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bị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cong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vênh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nứt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val="1547760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CÔNG NGHỆ LUYỆN KIM</a:t>
            </a:r>
            <a:endParaRPr lang="en-US" sz="3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KHÁI NIỆM :</a:t>
            </a:r>
          </a:p>
          <a:p>
            <a:pPr marL="0" indent="0">
              <a:buNone/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Công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nghệ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luyện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kim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công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nghệ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điều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chế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kim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loại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hơp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kim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từ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loại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quặng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nguyên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liệu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khác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.</a:t>
            </a:r>
          </a:p>
          <a:p>
            <a:pPr marL="0" indent="0">
              <a:buNone/>
            </a:pPr>
            <a:endParaRPr lang="en-US" sz="28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28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2. PHÂN LOẠI SẢN PHẨM :</a:t>
            </a:r>
          </a:p>
          <a:p>
            <a:pPr>
              <a:buFontTx/>
              <a:buChar char="-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Công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nghệ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luyện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kim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đen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.</a:t>
            </a:r>
          </a:p>
          <a:p>
            <a:pPr>
              <a:buFontTx/>
              <a:buChar char="-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Công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nghệ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luyện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kim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màu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347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CÔNG NGHỆ LUYỆN KIM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3. ƯU – NHƯỢC ĐIỂM :</a:t>
            </a:r>
          </a:p>
          <a:p>
            <a:pPr marL="514350" indent="-514350">
              <a:buAutoNum type="alphaLcPeriod"/>
            </a:pPr>
            <a:r>
              <a:rPr lang="en-US" sz="2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Ưu</a:t>
            </a: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điểm</a:t>
            </a: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: </a:t>
            </a:r>
          </a:p>
          <a:p>
            <a:pPr>
              <a:buFontTx/>
              <a:buChar char="-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Tùy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theo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công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dụng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sản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phẩm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thể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chọn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kim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loại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phù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hợp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.</a:t>
            </a:r>
          </a:p>
          <a:p>
            <a:pPr>
              <a:buFontTx/>
              <a:buChar char="-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Kim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loại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được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luyện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kim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từ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quặng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tự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nhiên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.</a:t>
            </a:r>
          </a:p>
          <a:p>
            <a:pPr>
              <a:buFontTx/>
              <a:buChar char="-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thể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tạo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hợp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kim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từ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nguyên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liệu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khác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.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b. </a:t>
            </a:r>
            <a:r>
              <a:rPr lang="en-US" sz="2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Nhược</a:t>
            </a: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điểm</a:t>
            </a: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:</a:t>
            </a:r>
          </a:p>
          <a:p>
            <a:pPr marL="0" indent="0"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lò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luyện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kim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được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thiết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kế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chế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tạo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phức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tạp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Giá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thành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kim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loại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cao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.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7300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CÔNG NGHỆ ĐÚC</a:t>
            </a:r>
            <a:endParaRPr lang="en-US" sz="3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991600" cy="55626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KHÁI NIỆM :</a:t>
            </a:r>
          </a:p>
          <a:p>
            <a:pPr marL="0" indent="0">
              <a:buNone/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Công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nghệ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đúc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công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nghệ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chế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tạo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sản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phẩm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loại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bằng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phương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pháp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nấu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kim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loại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dạng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chảy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lỏng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rót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vào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khuôn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hình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dạng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kích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thước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sản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phẩm,để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kết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tinh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(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nguội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) .  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2. PHÂN LOẠI :</a:t>
            </a:r>
          </a:p>
          <a:p>
            <a:pPr>
              <a:buFontTx/>
              <a:buChar char="-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Phương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pháp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đúc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trong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khuôn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cát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.</a:t>
            </a:r>
          </a:p>
          <a:p>
            <a:pPr>
              <a:buFontTx/>
              <a:buChar char="-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Phương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pháp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đúc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trong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khuôn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kim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loại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.</a:t>
            </a:r>
          </a:p>
          <a:p>
            <a:pPr>
              <a:buFontTx/>
              <a:buChar char="-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Phương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pháp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đúc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trong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khuôn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mẫu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nóng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chảy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.</a:t>
            </a:r>
          </a:p>
          <a:p>
            <a:pPr>
              <a:buFontTx/>
              <a:buChar char="-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Phương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pháp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đúc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áp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lực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.</a:t>
            </a:r>
          </a:p>
          <a:p>
            <a:pPr>
              <a:buFontTx/>
              <a:buChar char="-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Phương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pháp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đúc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li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tâm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.</a:t>
            </a:r>
          </a:p>
          <a:p>
            <a:pPr>
              <a:buFontTx/>
              <a:buChar char="-"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9233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09"/>
            <a:ext cx="8229600" cy="792162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CÔNG NGHỆ ĐÚC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915400" cy="5943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3. ƯU – NHƯỢC ĐIỂM :</a:t>
            </a:r>
          </a:p>
          <a:p>
            <a:pPr marL="514350" indent="-514350">
              <a:buAutoNum type="alphaLcPeriod"/>
            </a:pPr>
            <a:r>
              <a:rPr lang="en-US" sz="2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Ưu</a:t>
            </a: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điểm</a:t>
            </a: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: </a:t>
            </a:r>
          </a:p>
          <a:p>
            <a:pPr>
              <a:buFontTx/>
              <a:buChar char="-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Đúc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được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kim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loại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hợp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kim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khác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Tx/>
              <a:buChar char="-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thể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tạo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sản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phẩm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khối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lượng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từ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vài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gam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đến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vài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trăm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tấn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Tx/>
              <a:buChar char="-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thể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tạo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sản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phẩm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kết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cấu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phức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tạp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b. </a:t>
            </a:r>
            <a:r>
              <a:rPr lang="en-US" sz="2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Nhược</a:t>
            </a: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điểm</a:t>
            </a: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:</a:t>
            </a:r>
          </a:p>
          <a:p>
            <a:pPr>
              <a:buFontTx/>
              <a:buChar char="-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Phương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pháp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đúc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thể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tạo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khuyết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tật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như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rỗ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khí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rỗ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xỉ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.</a:t>
            </a:r>
          </a:p>
          <a:p>
            <a:pPr>
              <a:buFontTx/>
              <a:buChar char="-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Kim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loại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không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rót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đầy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khuôn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.</a:t>
            </a:r>
          </a:p>
          <a:p>
            <a:pPr>
              <a:buFontTx/>
              <a:buChar char="-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sản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phẩm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thể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bị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nứt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441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CÔNG NGHỆ GIA CÔNG CẮT GỌT</a:t>
            </a:r>
            <a:endParaRPr lang="en-US" sz="3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991600" cy="55626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KHÁI NIỆM :</a:t>
            </a:r>
          </a:p>
          <a:p>
            <a:pPr marL="0" indent="0">
              <a:buNone/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Công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nghệ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gia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công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cắt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gọt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lấy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một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phần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kim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loại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phôi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dưới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dạng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phoi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nhờ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dụng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cụ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cắt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để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tạo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chi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tiết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hình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dạng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kích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thước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theo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yêu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cầu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.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2. PHÂN LOẠI :</a:t>
            </a:r>
          </a:p>
          <a:p>
            <a:pPr>
              <a:buFontTx/>
              <a:buChar char="-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Phương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pháp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tiện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phay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bào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mài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cưa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….</a:t>
            </a:r>
          </a:p>
          <a:p>
            <a:pPr>
              <a:buFontTx/>
              <a:buChar char="-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Phương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pháp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cắt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gọt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bằng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tia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lửa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điện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.</a:t>
            </a:r>
          </a:p>
          <a:p>
            <a:pPr>
              <a:buFontTx/>
              <a:buChar char="-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Phương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pháp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cắt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gọt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bằng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tia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nước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.</a:t>
            </a:r>
          </a:p>
          <a:p>
            <a:pPr>
              <a:buFontTx/>
              <a:buChar char="-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Phương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pháp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cắt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gọt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bằng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tia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laser…. .</a:t>
            </a:r>
          </a:p>
          <a:p>
            <a:pPr>
              <a:buFontTx/>
              <a:buChar char="-"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47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09"/>
            <a:ext cx="8229600" cy="792162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CÔNG NGHỆ GIA CÔNG CẮT GỌT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915400" cy="5943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3. ƯU – NHƯỢC ĐIỂM :</a:t>
            </a:r>
          </a:p>
          <a:p>
            <a:pPr marL="514350" indent="-514350">
              <a:buAutoNum type="alphaLcPeriod"/>
            </a:pPr>
            <a:r>
              <a:rPr lang="en-US" sz="2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Ưu</a:t>
            </a: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điểm</a:t>
            </a: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: </a:t>
            </a:r>
          </a:p>
          <a:p>
            <a:pPr>
              <a:buFontTx/>
              <a:buChar char="-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Sản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phẩm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tính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chính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xác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cao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Tx/>
              <a:buChar char="-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Chế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tạo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được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chi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tiết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dạng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ren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thuận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lợi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trong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việc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tháo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lắp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.</a:t>
            </a:r>
          </a:p>
          <a:p>
            <a:pPr>
              <a:buFontTx/>
              <a:buChar char="-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Gia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công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được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chi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tiết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mặt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tròn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xoay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b. </a:t>
            </a:r>
            <a:r>
              <a:rPr lang="en-US" sz="2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Nhược</a:t>
            </a: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điểm</a:t>
            </a: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:</a:t>
            </a:r>
          </a:p>
          <a:p>
            <a:pPr>
              <a:buFontTx/>
              <a:buChar char="-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Không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gia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công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được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chi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tiết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kích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thước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nhỏ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.</a:t>
            </a:r>
          </a:p>
          <a:p>
            <a:pPr>
              <a:buFontTx/>
              <a:buChar char="-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Giá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thành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sản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phẩm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cao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val="89476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CÔNG NGHỆ GIA CÔNG BẰNG ÁP LỰC</a:t>
            </a:r>
            <a:endParaRPr lang="en-US" sz="3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991600" cy="55626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KHÁI NIỆM :</a:t>
            </a:r>
          </a:p>
          <a:p>
            <a:pPr marL="0" indent="0">
              <a:buNone/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Công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nghệ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gia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công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áp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lực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công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nghệ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dựa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vào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tính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dẻo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kim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loại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dùng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ngoại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lực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động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vào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kim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loại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biến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dạng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theo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yêu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cầu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.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2. PHÂN LOẠI :</a:t>
            </a:r>
          </a:p>
          <a:p>
            <a:pPr>
              <a:buFontTx/>
              <a:buChar char="-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Phương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pháp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rèn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( Kim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loại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được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nung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dạng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dẻo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)</a:t>
            </a:r>
          </a:p>
          <a:p>
            <a:pPr>
              <a:buFontTx/>
              <a:buChar char="-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Phương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pháp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dập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(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khuôn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dập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) .</a:t>
            </a:r>
          </a:p>
          <a:p>
            <a:pPr>
              <a:buFontTx/>
              <a:buChar char="-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Phương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pháp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cán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.</a:t>
            </a:r>
          </a:p>
          <a:p>
            <a:pPr>
              <a:buFontTx/>
              <a:buChar char="-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Phương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pháp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éo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.</a:t>
            </a:r>
          </a:p>
          <a:p>
            <a:pPr>
              <a:buFontTx/>
              <a:buChar char="-"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895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09"/>
            <a:ext cx="8229600" cy="792162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CÔNG NGHỆ GIA CÔNG ÁP LỰC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915400" cy="5943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3. ƯU – NHƯỢC ĐIỂM :</a:t>
            </a:r>
          </a:p>
          <a:p>
            <a:pPr marL="514350" indent="-514350">
              <a:buAutoNum type="alphaLcPeriod"/>
            </a:pPr>
            <a:r>
              <a:rPr lang="en-US" sz="2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Ưu</a:t>
            </a: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điểm</a:t>
            </a: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: </a:t>
            </a:r>
          </a:p>
          <a:p>
            <a:pPr>
              <a:buFontTx/>
              <a:buChar char="-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Phôi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cơ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tính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cao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Tx/>
              <a:buChar char="-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Phương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pháp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dập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dễ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cơ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khí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hóa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phôi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độ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chính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xác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cao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.</a:t>
            </a:r>
          </a:p>
          <a:p>
            <a:pPr>
              <a:buFontTx/>
              <a:buChar char="-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Giá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thành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thấp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so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với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cắt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gọt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b. </a:t>
            </a:r>
            <a:r>
              <a:rPr lang="en-US" sz="2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Nhược</a:t>
            </a: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điểm</a:t>
            </a: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:</a:t>
            </a:r>
          </a:p>
          <a:p>
            <a:pPr>
              <a:buFontTx/>
              <a:buChar char="-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Không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gia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công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được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chi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tiết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hình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dáng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kết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cấu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phức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tạp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.</a:t>
            </a:r>
          </a:p>
          <a:p>
            <a:pPr>
              <a:buFontTx/>
              <a:buChar char="-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Không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gia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công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được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vật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iệu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tính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dẻo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kém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val="3557623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777</Words>
  <Application>Microsoft Office PowerPoint</Application>
  <PresentationFormat>On-screen Show (4:3)</PresentationFormat>
  <Paragraphs>89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ÔN TẬP HỌC KỲ 1</vt:lpstr>
      <vt:lpstr>CÔNG NGHỆ LUYỆN KIM</vt:lpstr>
      <vt:lpstr>CÔNG NGHỆ LUYỆN KIM</vt:lpstr>
      <vt:lpstr>CÔNG NGHỆ ĐÚC</vt:lpstr>
      <vt:lpstr>CÔNG NGHỆ ĐÚC</vt:lpstr>
      <vt:lpstr>CÔNG NGHỆ GIA CÔNG CẮT GỌT</vt:lpstr>
      <vt:lpstr>CÔNG NGHỆ GIA CÔNG CẮT GỌT</vt:lpstr>
      <vt:lpstr>CÔNG NGHỆ GIA CÔNG BẰNG ÁP LỰC</vt:lpstr>
      <vt:lpstr>CÔNG NGHỆ GIA CÔNG ÁP LỰC</vt:lpstr>
      <vt:lpstr>CÔNG NGHỆ HÀN</vt:lpstr>
      <vt:lpstr>CÔNG NGHỆ HÀN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15</cp:revision>
  <dcterms:created xsi:type="dcterms:W3CDTF">2022-11-21T10:58:42Z</dcterms:created>
  <dcterms:modified xsi:type="dcterms:W3CDTF">2023-07-26T01:41:47Z</dcterms:modified>
</cp:coreProperties>
</file>